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56" r:id="rId5"/>
    <p:sldId id="262" r:id="rId6"/>
    <p:sldId id="264" r:id="rId7"/>
    <p:sldId id="269" r:id="rId8"/>
    <p:sldId id="266" r:id="rId9"/>
    <p:sldId id="267" r:id="rId10"/>
    <p:sldId id="270" r:id="rId11"/>
    <p:sldId id="271" r:id="rId12"/>
    <p:sldId id="272" r:id="rId13"/>
    <p:sldId id="273" r:id="rId14"/>
    <p:sldId id="268"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5668-7F91-4333-9988-00C7E9B47996}" v="157" dt="2021-11-05T01:26:17.0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sa bolla" userId="ad890483b178495a" providerId="LiveId" clId="{B0975668-7F91-4333-9988-00C7E9B47996}"/>
    <pc:docChg chg="undo custSel addSld delSld modSld sldOrd">
      <pc:chgData name="Alissa bolla" userId="ad890483b178495a" providerId="LiveId" clId="{B0975668-7F91-4333-9988-00C7E9B47996}" dt="2021-11-05T01:41:58.152" v="1752" actId="20577"/>
      <pc:docMkLst>
        <pc:docMk/>
      </pc:docMkLst>
      <pc:sldChg chg="modSp mod">
        <pc:chgData name="Alissa bolla" userId="ad890483b178495a" providerId="LiveId" clId="{B0975668-7F91-4333-9988-00C7E9B47996}" dt="2021-11-03T20:18:43.738" v="1332" actId="114"/>
        <pc:sldMkLst>
          <pc:docMk/>
          <pc:sldMk cId="3549750676" sldId="256"/>
        </pc:sldMkLst>
        <pc:spChg chg="mod">
          <ac:chgData name="Alissa bolla" userId="ad890483b178495a" providerId="LiveId" clId="{B0975668-7F91-4333-9988-00C7E9B47996}" dt="2021-11-03T20:18:43.738" v="1332" actId="114"/>
          <ac:spMkLst>
            <pc:docMk/>
            <pc:sldMk cId="3549750676" sldId="256"/>
            <ac:spMk id="2" creationId="{AF6636B6-A233-459A-95E5-DFBD46F360BC}"/>
          </ac:spMkLst>
        </pc:spChg>
        <pc:spChg chg="mod">
          <ac:chgData name="Alissa bolla" userId="ad890483b178495a" providerId="LiveId" clId="{B0975668-7F91-4333-9988-00C7E9B47996}" dt="2021-11-03T20:14:41.714" v="1303" actId="1076"/>
          <ac:spMkLst>
            <pc:docMk/>
            <pc:sldMk cId="3549750676" sldId="256"/>
            <ac:spMk id="3" creationId="{516A0C15-5BB2-41A2-BD46-E18F635D59B0}"/>
          </ac:spMkLst>
        </pc:spChg>
        <pc:spChg chg="mod">
          <ac:chgData name="Alissa bolla" userId="ad890483b178495a" providerId="LiveId" clId="{B0975668-7F91-4333-9988-00C7E9B47996}" dt="2021-11-03T03:30:55.305" v="1021" actId="20577"/>
          <ac:spMkLst>
            <pc:docMk/>
            <pc:sldMk cId="3549750676" sldId="256"/>
            <ac:spMk id="4" creationId="{9EA24620-E8A6-4BD3-BBF2-3B35F4181266}"/>
          </ac:spMkLst>
        </pc:spChg>
      </pc:sldChg>
      <pc:sldChg chg="addSp delSp modSp mod">
        <pc:chgData name="Alissa bolla" userId="ad890483b178495a" providerId="LiveId" clId="{B0975668-7F91-4333-9988-00C7E9B47996}" dt="2021-11-03T20:15:12.808" v="1307" actId="207"/>
        <pc:sldMkLst>
          <pc:docMk/>
          <pc:sldMk cId="2692957611" sldId="262"/>
        </pc:sldMkLst>
        <pc:spChg chg="mod">
          <ac:chgData name="Alissa bolla" userId="ad890483b178495a" providerId="LiveId" clId="{B0975668-7F91-4333-9988-00C7E9B47996}" dt="2021-11-03T20:15:12.808" v="1307" actId="207"/>
          <ac:spMkLst>
            <pc:docMk/>
            <pc:sldMk cId="2692957611" sldId="262"/>
            <ac:spMk id="2" creationId="{3312E85E-DDC7-4684-AF8D-342EF677FB0D}"/>
          </ac:spMkLst>
        </pc:spChg>
        <pc:spChg chg="add mod">
          <ac:chgData name="Alissa bolla" userId="ad890483b178495a" providerId="LiveId" clId="{B0975668-7F91-4333-9988-00C7E9B47996}" dt="2021-11-03T20:01:03.601" v="1220" actId="1076"/>
          <ac:spMkLst>
            <pc:docMk/>
            <pc:sldMk cId="2692957611" sldId="262"/>
            <ac:spMk id="3" creationId="{900F223C-BEC5-4EE5-9073-398B10BA189F}"/>
          </ac:spMkLst>
        </pc:spChg>
        <pc:spChg chg="add mod">
          <ac:chgData name="Alissa bolla" userId="ad890483b178495a" providerId="LiveId" clId="{B0975668-7F91-4333-9988-00C7E9B47996}" dt="2021-11-03T19:59:16.143" v="1030" actId="1076"/>
          <ac:spMkLst>
            <pc:docMk/>
            <pc:sldMk cId="2692957611" sldId="262"/>
            <ac:spMk id="6" creationId="{83D94358-C684-4F59-84D4-3601B6EF78BD}"/>
          </ac:spMkLst>
        </pc:spChg>
        <pc:spChg chg="add del mod">
          <ac:chgData name="Alissa bolla" userId="ad890483b178495a" providerId="LiveId" clId="{B0975668-7F91-4333-9988-00C7E9B47996}" dt="2021-11-03T20:01:09.019" v="1221" actId="478"/>
          <ac:spMkLst>
            <pc:docMk/>
            <pc:sldMk cId="2692957611" sldId="262"/>
            <ac:spMk id="7" creationId="{188FCF90-4A6E-4E56-8E07-2DC83E672590}"/>
          </ac:spMkLst>
        </pc:spChg>
        <pc:spChg chg="add mod">
          <ac:chgData name="Alissa bolla" userId="ad890483b178495a" providerId="LiveId" clId="{B0975668-7F91-4333-9988-00C7E9B47996}" dt="2021-11-03T20:08:44.930" v="1247" actId="1076"/>
          <ac:spMkLst>
            <pc:docMk/>
            <pc:sldMk cId="2692957611" sldId="262"/>
            <ac:spMk id="8" creationId="{69E213A7-3937-4058-9BD7-CE358C8FCAFF}"/>
          </ac:spMkLst>
        </pc:spChg>
        <pc:spChg chg="add mod">
          <ac:chgData name="Alissa bolla" userId="ad890483b178495a" providerId="LiveId" clId="{B0975668-7F91-4333-9988-00C7E9B47996}" dt="2021-11-03T20:00:48.224" v="1219" actId="1076"/>
          <ac:spMkLst>
            <pc:docMk/>
            <pc:sldMk cId="2692957611" sldId="262"/>
            <ac:spMk id="10" creationId="{A7978885-B24B-4B9B-A868-B82E3F3BF051}"/>
          </ac:spMkLst>
        </pc:spChg>
        <pc:graphicFrameChg chg="mod modGraphic">
          <ac:chgData name="Alissa bolla" userId="ad890483b178495a" providerId="LiveId" clId="{B0975668-7F91-4333-9988-00C7E9B47996}" dt="2021-11-03T20:08:27.455" v="1246" actId="1582"/>
          <ac:graphicFrameMkLst>
            <pc:docMk/>
            <pc:sldMk cId="2692957611" sldId="262"/>
            <ac:graphicFrameMk id="9" creationId="{CDAA796B-5E0C-4784-AC0C-18E4FB5F19E6}"/>
          </ac:graphicFrameMkLst>
        </pc:graphicFrameChg>
      </pc:sldChg>
      <pc:sldChg chg="modSp mod">
        <pc:chgData name="Alissa bolla" userId="ad890483b178495a" providerId="LiveId" clId="{B0975668-7F91-4333-9988-00C7E9B47996}" dt="2021-11-04T17:47:44.389" v="1387" actId="20577"/>
        <pc:sldMkLst>
          <pc:docMk/>
          <pc:sldMk cId="3968202078" sldId="264"/>
        </pc:sldMkLst>
        <pc:spChg chg="mod">
          <ac:chgData name="Alissa bolla" userId="ad890483b178495a" providerId="LiveId" clId="{B0975668-7F91-4333-9988-00C7E9B47996}" dt="2021-11-03T20:15:21.393" v="1308" actId="207"/>
          <ac:spMkLst>
            <pc:docMk/>
            <pc:sldMk cId="3968202078" sldId="264"/>
            <ac:spMk id="2" creationId="{AF6636B6-A233-459A-95E5-DFBD46F360BC}"/>
          </ac:spMkLst>
        </pc:spChg>
        <pc:spChg chg="mod">
          <ac:chgData name="Alissa bolla" userId="ad890483b178495a" providerId="LiveId" clId="{B0975668-7F91-4333-9988-00C7E9B47996}" dt="2021-11-04T17:47:44.389" v="1387" actId="20577"/>
          <ac:spMkLst>
            <pc:docMk/>
            <pc:sldMk cId="3968202078" sldId="264"/>
            <ac:spMk id="3" creationId="{516A0C15-5BB2-41A2-BD46-E18F635D59B0}"/>
          </ac:spMkLst>
        </pc:spChg>
      </pc:sldChg>
      <pc:sldChg chg="addSp modSp mod modClrScheme chgLayout">
        <pc:chgData name="Alissa bolla" userId="ad890483b178495a" providerId="LiveId" clId="{B0975668-7F91-4333-9988-00C7E9B47996}" dt="2021-11-04T17:48:20.238" v="1422" actId="20577"/>
        <pc:sldMkLst>
          <pc:docMk/>
          <pc:sldMk cId="211107959" sldId="266"/>
        </pc:sldMkLst>
        <pc:spChg chg="mod ord">
          <ac:chgData name="Alissa bolla" userId="ad890483b178495a" providerId="LiveId" clId="{B0975668-7F91-4333-9988-00C7E9B47996}" dt="2021-11-03T20:15:33.069" v="1310" actId="207"/>
          <ac:spMkLst>
            <pc:docMk/>
            <pc:sldMk cId="211107959" sldId="266"/>
            <ac:spMk id="2" creationId="{AF6636B6-A233-459A-95E5-DFBD46F360BC}"/>
          </ac:spMkLst>
        </pc:spChg>
        <pc:spChg chg="mod ord">
          <ac:chgData name="Alissa bolla" userId="ad890483b178495a" providerId="LiveId" clId="{B0975668-7F91-4333-9988-00C7E9B47996}" dt="2021-11-04T17:48:20.238" v="1422" actId="20577"/>
          <ac:spMkLst>
            <pc:docMk/>
            <pc:sldMk cId="211107959" sldId="266"/>
            <ac:spMk id="3" creationId="{516A0C15-5BB2-41A2-BD46-E18F635D59B0}"/>
          </ac:spMkLst>
        </pc:spChg>
        <pc:spChg chg="add mod ord">
          <ac:chgData name="Alissa bolla" userId="ad890483b178495a" providerId="LiveId" clId="{B0975668-7F91-4333-9988-00C7E9B47996}" dt="2021-11-03T04:08:07.173" v="1023" actId="27636"/>
          <ac:spMkLst>
            <pc:docMk/>
            <pc:sldMk cId="211107959" sldId="266"/>
            <ac:spMk id="4" creationId="{4A49371E-D65F-4C2D-BC3E-312F78C2465B}"/>
          </ac:spMkLst>
        </pc:spChg>
        <pc:picChg chg="mod">
          <ac:chgData name="Alissa bolla" userId="ad890483b178495a" providerId="LiveId" clId="{B0975668-7F91-4333-9988-00C7E9B47996}" dt="2021-11-03T02:18:17.797" v="183" actId="1076"/>
          <ac:picMkLst>
            <pc:docMk/>
            <pc:sldMk cId="211107959" sldId="266"/>
            <ac:picMk id="5" creationId="{9648A932-5E17-4859-9FE3-70EB96EA5C70}"/>
          </ac:picMkLst>
        </pc:picChg>
      </pc:sldChg>
      <pc:sldChg chg="addSp delSp modSp mod">
        <pc:chgData name="Alissa bolla" userId="ad890483b178495a" providerId="LiveId" clId="{B0975668-7F91-4333-9988-00C7E9B47996}" dt="2021-11-05T01:41:58.152" v="1752" actId="20577"/>
        <pc:sldMkLst>
          <pc:docMk/>
          <pc:sldMk cId="2303982088" sldId="267"/>
        </pc:sldMkLst>
        <pc:spChg chg="mod">
          <ac:chgData name="Alissa bolla" userId="ad890483b178495a" providerId="LiveId" clId="{B0975668-7F91-4333-9988-00C7E9B47996}" dt="2021-11-05T01:41:58.152" v="1752" actId="20577"/>
          <ac:spMkLst>
            <pc:docMk/>
            <pc:sldMk cId="2303982088" sldId="267"/>
            <ac:spMk id="2" creationId="{AF6636B6-A233-459A-95E5-DFBD46F360BC}"/>
          </ac:spMkLst>
        </pc:spChg>
        <pc:spChg chg="del mod">
          <ac:chgData name="Alissa bolla" userId="ad890483b178495a" providerId="LiveId" clId="{B0975668-7F91-4333-9988-00C7E9B47996}" dt="2021-11-04T17:49:54.214" v="1447"/>
          <ac:spMkLst>
            <pc:docMk/>
            <pc:sldMk cId="2303982088" sldId="267"/>
            <ac:spMk id="3" creationId="{516A0C15-5BB2-41A2-BD46-E18F635D59B0}"/>
          </ac:spMkLst>
        </pc:spChg>
        <pc:picChg chg="add mod">
          <ac:chgData name="Alissa bolla" userId="ad890483b178495a" providerId="LiveId" clId="{B0975668-7F91-4333-9988-00C7E9B47996}" dt="2021-11-04T17:55:09.290" v="1458" actId="1076"/>
          <ac:picMkLst>
            <pc:docMk/>
            <pc:sldMk cId="2303982088" sldId="267"/>
            <ac:picMk id="1026" creationId="{C524B2FC-45CC-4E5B-BAD2-118957F98E1A}"/>
          </ac:picMkLst>
        </pc:picChg>
      </pc:sldChg>
      <pc:sldChg chg="modSp add del mod">
        <pc:chgData name="Alissa bolla" userId="ad890483b178495a" providerId="LiveId" clId="{B0975668-7F91-4333-9988-00C7E9B47996}" dt="2021-11-05T01:25:44.017" v="1710" actId="2696"/>
        <pc:sldMkLst>
          <pc:docMk/>
          <pc:sldMk cId="386888353" sldId="268"/>
        </pc:sldMkLst>
        <pc:spChg chg="mod">
          <ac:chgData name="Alissa bolla" userId="ad890483b178495a" providerId="LiveId" clId="{B0975668-7F91-4333-9988-00C7E9B47996}" dt="2021-11-03T20:18:20.097" v="1331" actId="207"/>
          <ac:spMkLst>
            <pc:docMk/>
            <pc:sldMk cId="386888353" sldId="268"/>
            <ac:spMk id="2" creationId="{AF6636B6-A233-459A-95E5-DFBD46F360BC}"/>
          </ac:spMkLst>
        </pc:spChg>
        <pc:spChg chg="mod">
          <ac:chgData name="Alissa bolla" userId="ad890483b178495a" providerId="LiveId" clId="{B0975668-7F91-4333-9988-00C7E9B47996}" dt="2021-11-03T03:28:32.682" v="978" actId="313"/>
          <ac:spMkLst>
            <pc:docMk/>
            <pc:sldMk cId="386888353" sldId="268"/>
            <ac:spMk id="3" creationId="{516A0C15-5BB2-41A2-BD46-E18F635D59B0}"/>
          </ac:spMkLst>
        </pc:spChg>
      </pc:sldChg>
      <pc:sldChg chg="modSp mod">
        <pc:chgData name="Alissa bolla" userId="ad890483b178495a" providerId="LiveId" clId="{B0975668-7F91-4333-9988-00C7E9B47996}" dt="2021-11-05T01:23:44.967" v="1706" actId="20577"/>
        <pc:sldMkLst>
          <pc:docMk/>
          <pc:sldMk cId="3347569620" sldId="269"/>
        </pc:sldMkLst>
        <pc:spChg chg="mod">
          <ac:chgData name="Alissa bolla" userId="ad890483b178495a" providerId="LiveId" clId="{B0975668-7F91-4333-9988-00C7E9B47996}" dt="2021-11-03T20:15:27.363" v="1309" actId="207"/>
          <ac:spMkLst>
            <pc:docMk/>
            <pc:sldMk cId="3347569620" sldId="269"/>
            <ac:spMk id="2" creationId="{AF6636B6-A233-459A-95E5-DFBD46F360BC}"/>
          </ac:spMkLst>
        </pc:spChg>
        <pc:spChg chg="mod">
          <ac:chgData name="Alissa bolla" userId="ad890483b178495a" providerId="LiveId" clId="{B0975668-7F91-4333-9988-00C7E9B47996}" dt="2021-11-05T01:23:44.967" v="1706" actId="20577"/>
          <ac:spMkLst>
            <pc:docMk/>
            <pc:sldMk cId="3347569620" sldId="269"/>
            <ac:spMk id="3" creationId="{516A0C15-5BB2-41A2-BD46-E18F635D59B0}"/>
          </ac:spMkLst>
        </pc:spChg>
      </pc:sldChg>
      <pc:sldChg chg="addSp delSp modSp add mod">
        <pc:chgData name="Alissa bolla" userId="ad890483b178495a" providerId="LiveId" clId="{B0975668-7F91-4333-9988-00C7E9B47996}" dt="2021-11-04T22:58:39.334" v="1480" actId="1076"/>
        <pc:sldMkLst>
          <pc:docMk/>
          <pc:sldMk cId="458496237" sldId="270"/>
        </pc:sldMkLst>
        <pc:spChg chg="add del mod">
          <ac:chgData name="Alissa bolla" userId="ad890483b178495a" providerId="LiveId" clId="{B0975668-7F91-4333-9988-00C7E9B47996}" dt="2021-11-04T22:57:34.620" v="1473"/>
          <ac:spMkLst>
            <pc:docMk/>
            <pc:sldMk cId="458496237" sldId="270"/>
            <ac:spMk id="2" creationId="{44DC682B-ADAF-475F-8A16-AD40BD32B929}"/>
          </ac:spMkLst>
        </pc:spChg>
        <pc:spChg chg="del">
          <ac:chgData name="Alissa bolla" userId="ad890483b178495a" providerId="LiveId" clId="{B0975668-7F91-4333-9988-00C7E9B47996}" dt="2021-11-04T17:58:08.196" v="1464" actId="478"/>
          <ac:spMkLst>
            <pc:docMk/>
            <pc:sldMk cId="458496237" sldId="270"/>
            <ac:spMk id="2" creationId="{AF6636B6-A233-459A-95E5-DFBD46F360BC}"/>
          </ac:spMkLst>
        </pc:spChg>
        <pc:spChg chg="add del mod">
          <ac:chgData name="Alissa bolla" userId="ad890483b178495a" providerId="LiveId" clId="{B0975668-7F91-4333-9988-00C7E9B47996}" dt="2021-11-04T17:57:29.346" v="1461"/>
          <ac:spMkLst>
            <pc:docMk/>
            <pc:sldMk cId="458496237" sldId="270"/>
            <ac:spMk id="3" creationId="{C22ADEDC-7797-44DE-9F3E-017509A16FBB}"/>
          </ac:spMkLst>
        </pc:spChg>
        <pc:spChg chg="add del mod">
          <ac:chgData name="Alissa bolla" userId="ad890483b178495a" providerId="LiveId" clId="{B0975668-7F91-4333-9988-00C7E9B47996}" dt="2021-11-04T17:58:14.873" v="1465" actId="478"/>
          <ac:spMkLst>
            <pc:docMk/>
            <pc:sldMk cId="458496237" sldId="270"/>
            <ac:spMk id="6" creationId="{C2B6B6CA-193D-4879-99B2-5313AAB24736}"/>
          </ac:spMkLst>
        </pc:spChg>
        <pc:picChg chg="add del mod">
          <ac:chgData name="Alissa bolla" userId="ad890483b178495a" providerId="LiveId" clId="{B0975668-7F91-4333-9988-00C7E9B47996}" dt="2021-11-04T22:51:59.968" v="1472"/>
          <ac:picMkLst>
            <pc:docMk/>
            <pc:sldMk cId="458496237" sldId="270"/>
            <ac:picMk id="1026" creationId="{92F91B95-2856-4CBF-BE3F-C77FAFD88BB6}"/>
          </ac:picMkLst>
        </pc:picChg>
        <pc:picChg chg="del">
          <ac:chgData name="Alissa bolla" userId="ad890483b178495a" providerId="LiveId" clId="{B0975668-7F91-4333-9988-00C7E9B47996}" dt="2021-11-04T17:55:45.535" v="1460" actId="478"/>
          <ac:picMkLst>
            <pc:docMk/>
            <pc:sldMk cId="458496237" sldId="270"/>
            <ac:picMk id="1026" creationId="{C524B2FC-45CC-4E5B-BAD2-118957F98E1A}"/>
          </ac:picMkLst>
        </pc:picChg>
        <pc:picChg chg="add mod">
          <ac:chgData name="Alissa bolla" userId="ad890483b178495a" providerId="LiveId" clId="{B0975668-7F91-4333-9988-00C7E9B47996}" dt="2021-11-04T22:58:39.334" v="1480" actId="1076"/>
          <ac:picMkLst>
            <pc:docMk/>
            <pc:sldMk cId="458496237" sldId="270"/>
            <ac:picMk id="1028" creationId="{AB1D18FB-F0F1-4E22-8951-4B77C477944F}"/>
          </ac:picMkLst>
        </pc:picChg>
        <pc:picChg chg="add del mod">
          <ac:chgData name="Alissa bolla" userId="ad890483b178495a" providerId="LiveId" clId="{B0975668-7F91-4333-9988-00C7E9B47996}" dt="2021-11-04T22:48:33.699" v="1470" actId="478"/>
          <ac:picMkLst>
            <pc:docMk/>
            <pc:sldMk cId="458496237" sldId="270"/>
            <ac:picMk id="2050" creationId="{33D52966-8C2E-4942-84FD-796B2DE65A02}"/>
          </ac:picMkLst>
        </pc:picChg>
      </pc:sldChg>
      <pc:sldChg chg="modSp add del mod">
        <pc:chgData name="Alissa bolla" userId="ad890483b178495a" providerId="LiveId" clId="{B0975668-7F91-4333-9988-00C7E9B47996}" dt="2021-11-03T02:32:16.938" v="420" actId="2696"/>
        <pc:sldMkLst>
          <pc:docMk/>
          <pc:sldMk cId="796905462" sldId="270"/>
        </pc:sldMkLst>
        <pc:spChg chg="mod">
          <ac:chgData name="Alissa bolla" userId="ad890483b178495a" providerId="LiveId" clId="{B0975668-7F91-4333-9988-00C7E9B47996}" dt="2021-11-02T23:36:06.635" v="180" actId="20577"/>
          <ac:spMkLst>
            <pc:docMk/>
            <pc:sldMk cId="796905462" sldId="270"/>
            <ac:spMk id="2" creationId="{AF6636B6-A233-459A-95E5-DFBD46F360BC}"/>
          </ac:spMkLst>
        </pc:spChg>
        <pc:spChg chg="mod">
          <ac:chgData name="Alissa bolla" userId="ad890483b178495a" providerId="LiveId" clId="{B0975668-7F91-4333-9988-00C7E9B47996}" dt="2021-11-02T23:35:21.745" v="159" actId="20577"/>
          <ac:spMkLst>
            <pc:docMk/>
            <pc:sldMk cId="796905462" sldId="270"/>
            <ac:spMk id="3" creationId="{516A0C15-5BB2-41A2-BD46-E18F635D59B0}"/>
          </ac:spMkLst>
        </pc:spChg>
      </pc:sldChg>
      <pc:sldChg chg="addSp delSp modSp add mod ord">
        <pc:chgData name="Alissa bolla" userId="ad890483b178495a" providerId="LiveId" clId="{B0975668-7F91-4333-9988-00C7E9B47996}" dt="2021-11-05T01:24:36.339" v="1708" actId="5793"/>
        <pc:sldMkLst>
          <pc:docMk/>
          <pc:sldMk cId="1810343233" sldId="271"/>
        </pc:sldMkLst>
        <pc:spChg chg="mod">
          <ac:chgData name="Alissa bolla" userId="ad890483b178495a" providerId="LiveId" clId="{B0975668-7F91-4333-9988-00C7E9B47996}" dt="2021-11-05T01:24:36.339" v="1708" actId="5793"/>
          <ac:spMkLst>
            <pc:docMk/>
            <pc:sldMk cId="1810343233" sldId="271"/>
            <ac:spMk id="2" creationId="{AF6636B6-A233-459A-95E5-DFBD46F360BC}"/>
          </ac:spMkLst>
        </pc:spChg>
        <pc:spChg chg="add del mod">
          <ac:chgData name="Alissa bolla" userId="ad890483b178495a" providerId="LiveId" clId="{B0975668-7F91-4333-9988-00C7E9B47996}" dt="2021-11-05T01:04:58.813" v="1495" actId="931"/>
          <ac:spMkLst>
            <pc:docMk/>
            <pc:sldMk cId="1810343233" sldId="271"/>
            <ac:spMk id="3" creationId="{443FC76E-7F14-4700-8FAA-A25D0A91F793}"/>
          </ac:spMkLst>
        </pc:spChg>
        <pc:spChg chg="add del mod">
          <ac:chgData name="Alissa bolla" userId="ad890483b178495a" providerId="LiveId" clId="{B0975668-7F91-4333-9988-00C7E9B47996}" dt="2021-11-05T01:05:39.853" v="1512" actId="931"/>
          <ac:spMkLst>
            <pc:docMk/>
            <pc:sldMk cId="1810343233" sldId="271"/>
            <ac:spMk id="18" creationId="{88DF34D3-0CD9-4238-87DD-56A3C4DD745F}"/>
          </ac:spMkLst>
        </pc:spChg>
        <pc:picChg chg="mod">
          <ac:chgData name="Alissa bolla" userId="ad890483b178495a" providerId="LiveId" clId="{B0975668-7F91-4333-9988-00C7E9B47996}" dt="2021-11-05T01:10:46.365" v="1548" actId="1076"/>
          <ac:picMkLst>
            <pc:docMk/>
            <pc:sldMk cId="1810343233" sldId="271"/>
            <ac:picMk id="5" creationId="{9648A932-5E17-4859-9FE3-70EB96EA5C70}"/>
          </ac:picMkLst>
        </pc:picChg>
        <pc:picChg chg="add del mod">
          <ac:chgData name="Alissa bolla" userId="ad890483b178495a" providerId="LiveId" clId="{B0975668-7F91-4333-9988-00C7E9B47996}" dt="2021-11-05T01:05:11.781" v="1511" actId="478"/>
          <ac:picMkLst>
            <pc:docMk/>
            <pc:sldMk cId="1810343233" sldId="271"/>
            <ac:picMk id="6" creationId="{47C21899-6201-465E-B6E8-03263F018F7D}"/>
          </ac:picMkLst>
        </pc:picChg>
        <pc:picChg chg="add del mod">
          <ac:chgData name="Alissa bolla" userId="ad890483b178495a" providerId="LiveId" clId="{B0975668-7F91-4333-9988-00C7E9B47996}" dt="2021-11-05T01:05:11.781" v="1511" actId="478"/>
          <ac:picMkLst>
            <pc:docMk/>
            <pc:sldMk cId="1810343233" sldId="271"/>
            <ac:picMk id="8" creationId="{7BA6878A-6338-4FD3-A0C5-DF312C61B7D8}"/>
          </ac:picMkLst>
        </pc:picChg>
        <pc:picChg chg="add del mod">
          <ac:chgData name="Alissa bolla" userId="ad890483b178495a" providerId="LiveId" clId="{B0975668-7F91-4333-9988-00C7E9B47996}" dt="2021-11-05T01:05:11.781" v="1511" actId="478"/>
          <ac:picMkLst>
            <pc:docMk/>
            <pc:sldMk cId="1810343233" sldId="271"/>
            <ac:picMk id="10" creationId="{576E4B70-7509-48B2-9CA6-13626CDA83D5}"/>
          </ac:picMkLst>
        </pc:picChg>
        <pc:picChg chg="add del mod">
          <ac:chgData name="Alissa bolla" userId="ad890483b178495a" providerId="LiveId" clId="{B0975668-7F91-4333-9988-00C7E9B47996}" dt="2021-11-05T01:05:11.781" v="1511" actId="478"/>
          <ac:picMkLst>
            <pc:docMk/>
            <pc:sldMk cId="1810343233" sldId="271"/>
            <ac:picMk id="12" creationId="{AF557FB6-73C1-46A6-8773-E0E23800C652}"/>
          </ac:picMkLst>
        </pc:picChg>
        <pc:picChg chg="add del mod">
          <ac:chgData name="Alissa bolla" userId="ad890483b178495a" providerId="LiveId" clId="{B0975668-7F91-4333-9988-00C7E9B47996}" dt="2021-11-05T01:05:11.781" v="1511" actId="478"/>
          <ac:picMkLst>
            <pc:docMk/>
            <pc:sldMk cId="1810343233" sldId="271"/>
            <ac:picMk id="14" creationId="{8BA668B7-7608-47E0-BD91-736DB46B3DCE}"/>
          </ac:picMkLst>
        </pc:picChg>
        <pc:picChg chg="add del mod">
          <ac:chgData name="Alissa bolla" userId="ad890483b178495a" providerId="LiveId" clId="{B0975668-7F91-4333-9988-00C7E9B47996}" dt="2021-11-05T01:05:11.781" v="1511" actId="478"/>
          <ac:picMkLst>
            <pc:docMk/>
            <pc:sldMk cId="1810343233" sldId="271"/>
            <ac:picMk id="16" creationId="{BD270515-4D40-4565-9F5C-79658919A5B2}"/>
          </ac:picMkLst>
        </pc:picChg>
        <pc:picChg chg="add mod">
          <ac:chgData name="Alissa bolla" userId="ad890483b178495a" providerId="LiveId" clId="{B0975668-7F91-4333-9988-00C7E9B47996}" dt="2021-11-05T01:11:48.800" v="1561" actId="1076"/>
          <ac:picMkLst>
            <pc:docMk/>
            <pc:sldMk cId="1810343233" sldId="271"/>
            <ac:picMk id="20" creationId="{F86D8232-4C58-4C0D-8466-A75A7A0630DC}"/>
          </ac:picMkLst>
        </pc:picChg>
        <pc:picChg chg="add mod">
          <ac:chgData name="Alissa bolla" userId="ad890483b178495a" providerId="LiveId" clId="{B0975668-7F91-4333-9988-00C7E9B47996}" dt="2021-11-05T01:11:40.218" v="1559" actId="1076"/>
          <ac:picMkLst>
            <pc:docMk/>
            <pc:sldMk cId="1810343233" sldId="271"/>
            <ac:picMk id="22" creationId="{2DFB810A-4897-423B-A105-3A8F413C9AE5}"/>
          </ac:picMkLst>
        </pc:picChg>
        <pc:picChg chg="add mod">
          <ac:chgData name="Alissa bolla" userId="ad890483b178495a" providerId="LiveId" clId="{B0975668-7F91-4333-9988-00C7E9B47996}" dt="2021-11-05T01:11:15.562" v="1555" actId="1076"/>
          <ac:picMkLst>
            <pc:docMk/>
            <pc:sldMk cId="1810343233" sldId="271"/>
            <ac:picMk id="24" creationId="{425E7100-FEAB-4766-9DE7-7752E4B8DC16}"/>
          </ac:picMkLst>
        </pc:picChg>
        <pc:picChg chg="add mod">
          <ac:chgData name="Alissa bolla" userId="ad890483b178495a" providerId="LiveId" clId="{B0975668-7F91-4333-9988-00C7E9B47996}" dt="2021-11-05T01:11:43.687" v="1560" actId="1076"/>
          <ac:picMkLst>
            <pc:docMk/>
            <pc:sldMk cId="1810343233" sldId="271"/>
            <ac:picMk id="26" creationId="{00C3D674-E94F-422B-9230-5679EEE64491}"/>
          </ac:picMkLst>
        </pc:picChg>
        <pc:picChg chg="del mod">
          <ac:chgData name="Alissa bolla" userId="ad890483b178495a" providerId="LiveId" clId="{B0975668-7F91-4333-9988-00C7E9B47996}" dt="2021-11-05T01:04:03.356" v="1494" actId="478"/>
          <ac:picMkLst>
            <pc:docMk/>
            <pc:sldMk cId="1810343233" sldId="271"/>
            <ac:picMk id="1026" creationId="{C524B2FC-45CC-4E5B-BAD2-118957F98E1A}"/>
          </ac:picMkLst>
        </pc:picChg>
      </pc:sldChg>
      <pc:sldChg chg="addSp delSp modSp add mod">
        <pc:chgData name="Alissa bolla" userId="ad890483b178495a" providerId="LiveId" clId="{B0975668-7F91-4333-9988-00C7E9B47996}" dt="2021-11-05T01:18:24.967" v="1624" actId="1076"/>
        <pc:sldMkLst>
          <pc:docMk/>
          <pc:sldMk cId="363340786" sldId="272"/>
        </pc:sldMkLst>
        <pc:spChg chg="mod">
          <ac:chgData name="Alissa bolla" userId="ad890483b178495a" providerId="LiveId" clId="{B0975668-7F91-4333-9988-00C7E9B47996}" dt="2021-11-05T01:18:08.874" v="1622" actId="20577"/>
          <ac:spMkLst>
            <pc:docMk/>
            <pc:sldMk cId="363340786" sldId="272"/>
            <ac:spMk id="2" creationId="{AF6636B6-A233-459A-95E5-DFBD46F360BC}"/>
          </ac:spMkLst>
        </pc:spChg>
        <pc:spChg chg="add del mod">
          <ac:chgData name="Alissa bolla" userId="ad890483b178495a" providerId="LiveId" clId="{B0975668-7F91-4333-9988-00C7E9B47996}" dt="2021-11-05T01:10:04.136" v="1536" actId="931"/>
          <ac:spMkLst>
            <pc:docMk/>
            <pc:sldMk cId="363340786" sldId="272"/>
            <ac:spMk id="4" creationId="{45AE5970-F410-4CF2-887A-D82A15CDC1F7}"/>
          </ac:spMkLst>
        </pc:spChg>
        <pc:picChg chg="add mod">
          <ac:chgData name="Alissa bolla" userId="ad890483b178495a" providerId="LiveId" clId="{B0975668-7F91-4333-9988-00C7E9B47996}" dt="2021-11-05T01:18:19.562" v="1623" actId="1076"/>
          <ac:picMkLst>
            <pc:docMk/>
            <pc:sldMk cId="363340786" sldId="272"/>
            <ac:picMk id="7" creationId="{95333785-72E8-4C25-B73B-E1C268B0441A}"/>
          </ac:picMkLst>
        </pc:picChg>
        <pc:picChg chg="add del mod">
          <ac:chgData name="Alissa bolla" userId="ad890483b178495a" providerId="LiveId" clId="{B0975668-7F91-4333-9988-00C7E9B47996}" dt="2021-11-05T01:10:29.163" v="1543" actId="21"/>
          <ac:picMkLst>
            <pc:docMk/>
            <pc:sldMk cId="363340786" sldId="272"/>
            <ac:picMk id="9" creationId="{97C6745B-3006-4AF6-A702-286B858F26C5}"/>
          </ac:picMkLst>
        </pc:picChg>
        <pc:picChg chg="add mod">
          <ac:chgData name="Alissa bolla" userId="ad890483b178495a" providerId="LiveId" clId="{B0975668-7F91-4333-9988-00C7E9B47996}" dt="2021-11-05T01:17:54.459" v="1591" actId="1076"/>
          <ac:picMkLst>
            <pc:docMk/>
            <pc:sldMk cId="363340786" sldId="272"/>
            <ac:picMk id="11" creationId="{39C0B0B6-940C-4B3E-8039-E13CBD2C9E2D}"/>
          </ac:picMkLst>
        </pc:picChg>
        <pc:picChg chg="add mod">
          <ac:chgData name="Alissa bolla" userId="ad890483b178495a" providerId="LiveId" clId="{B0975668-7F91-4333-9988-00C7E9B47996}" dt="2021-11-05T01:18:24.967" v="1624" actId="1076"/>
          <ac:picMkLst>
            <pc:docMk/>
            <pc:sldMk cId="363340786" sldId="272"/>
            <ac:picMk id="13" creationId="{8B08B4B8-8390-4253-A905-6FFABA10F189}"/>
          </ac:picMkLst>
        </pc:picChg>
        <pc:picChg chg="del">
          <ac:chgData name="Alissa bolla" userId="ad890483b178495a" providerId="LiveId" clId="{B0975668-7F91-4333-9988-00C7E9B47996}" dt="2021-11-05T01:09:46.094" v="1533" actId="478"/>
          <ac:picMkLst>
            <pc:docMk/>
            <pc:sldMk cId="363340786" sldId="272"/>
            <ac:picMk id="20" creationId="{F86D8232-4C58-4C0D-8466-A75A7A0630DC}"/>
          </ac:picMkLst>
        </pc:picChg>
        <pc:picChg chg="del">
          <ac:chgData name="Alissa bolla" userId="ad890483b178495a" providerId="LiveId" clId="{B0975668-7F91-4333-9988-00C7E9B47996}" dt="2021-11-05T01:09:54.061" v="1535" actId="478"/>
          <ac:picMkLst>
            <pc:docMk/>
            <pc:sldMk cId="363340786" sldId="272"/>
            <ac:picMk id="22" creationId="{2DFB810A-4897-423B-A105-3A8F413C9AE5}"/>
          </ac:picMkLst>
        </pc:picChg>
        <pc:picChg chg="del">
          <ac:chgData name="Alissa bolla" userId="ad890483b178495a" providerId="LiveId" clId="{B0975668-7F91-4333-9988-00C7E9B47996}" dt="2021-11-05T01:09:50.689" v="1534" actId="478"/>
          <ac:picMkLst>
            <pc:docMk/>
            <pc:sldMk cId="363340786" sldId="272"/>
            <ac:picMk id="24" creationId="{425E7100-FEAB-4766-9DE7-7752E4B8DC16}"/>
          </ac:picMkLst>
        </pc:picChg>
      </pc:sldChg>
      <pc:sldChg chg="addSp delSp modSp add mod">
        <pc:chgData name="Alissa bolla" userId="ad890483b178495a" providerId="LiveId" clId="{B0975668-7F91-4333-9988-00C7E9B47996}" dt="2021-11-05T01:22:37.298" v="1692" actId="207"/>
        <pc:sldMkLst>
          <pc:docMk/>
          <pc:sldMk cId="563505041" sldId="273"/>
        </pc:sldMkLst>
        <pc:spChg chg="mod">
          <ac:chgData name="Alissa bolla" userId="ad890483b178495a" providerId="LiveId" clId="{B0975668-7F91-4333-9988-00C7E9B47996}" dt="2021-11-05T01:18:55.132" v="1644" actId="20577"/>
          <ac:spMkLst>
            <pc:docMk/>
            <pc:sldMk cId="563505041" sldId="273"/>
            <ac:spMk id="2" creationId="{AF6636B6-A233-459A-95E5-DFBD46F360BC}"/>
          </ac:spMkLst>
        </pc:spChg>
        <pc:spChg chg="add del mod">
          <ac:chgData name="Alissa bolla" userId="ad890483b178495a" providerId="LiveId" clId="{B0975668-7F91-4333-9988-00C7E9B47996}" dt="2021-11-05T01:20:09.615" v="1651" actId="931"/>
          <ac:spMkLst>
            <pc:docMk/>
            <pc:sldMk cId="563505041" sldId="273"/>
            <ac:spMk id="4" creationId="{4BCA490C-C11E-44AB-8670-5005B4E9B285}"/>
          </ac:spMkLst>
        </pc:spChg>
        <pc:spChg chg="add mod">
          <ac:chgData name="Alissa bolla" userId="ad890483b178495a" providerId="LiveId" clId="{B0975668-7F91-4333-9988-00C7E9B47996}" dt="2021-11-05T01:22:37.298" v="1692" actId="207"/>
          <ac:spMkLst>
            <pc:docMk/>
            <pc:sldMk cId="563505041" sldId="273"/>
            <ac:spMk id="12" creationId="{B1889439-C709-4590-8E18-2518D62938E6}"/>
          </ac:spMkLst>
        </pc:spChg>
        <pc:picChg chg="add del">
          <ac:chgData name="Alissa bolla" userId="ad890483b178495a" providerId="LiveId" clId="{B0975668-7F91-4333-9988-00C7E9B47996}" dt="2021-11-05T01:19:43.931" v="1649" actId="478"/>
          <ac:picMkLst>
            <pc:docMk/>
            <pc:sldMk cId="563505041" sldId="273"/>
            <ac:picMk id="5" creationId="{9648A932-5E17-4859-9FE3-70EB96EA5C70}"/>
          </ac:picMkLst>
        </pc:picChg>
        <pc:picChg chg="del">
          <ac:chgData name="Alissa bolla" userId="ad890483b178495a" providerId="LiveId" clId="{B0975668-7F91-4333-9988-00C7E9B47996}" dt="2021-11-05T01:18:59.291" v="1646" actId="478"/>
          <ac:picMkLst>
            <pc:docMk/>
            <pc:sldMk cId="563505041" sldId="273"/>
            <ac:picMk id="7" creationId="{95333785-72E8-4C25-B73B-E1C268B0441A}"/>
          </ac:picMkLst>
        </pc:picChg>
        <pc:picChg chg="add mod">
          <ac:chgData name="Alissa bolla" userId="ad890483b178495a" providerId="LiveId" clId="{B0975668-7F91-4333-9988-00C7E9B47996}" dt="2021-11-05T01:21:06.580" v="1661" actId="14100"/>
          <ac:picMkLst>
            <pc:docMk/>
            <pc:sldMk cId="563505041" sldId="273"/>
            <ac:picMk id="8" creationId="{58C7A32E-16D4-4964-AF2F-A2811B793795}"/>
          </ac:picMkLst>
        </pc:picChg>
        <pc:picChg chg="add mod modCrop">
          <ac:chgData name="Alissa bolla" userId="ad890483b178495a" providerId="LiveId" clId="{B0975668-7F91-4333-9988-00C7E9B47996}" dt="2021-11-05T01:20:51.576" v="1660" actId="732"/>
          <ac:picMkLst>
            <pc:docMk/>
            <pc:sldMk cId="563505041" sldId="273"/>
            <ac:picMk id="10" creationId="{841CF470-677A-4274-B5E3-C86EF83FA434}"/>
          </ac:picMkLst>
        </pc:picChg>
        <pc:picChg chg="del">
          <ac:chgData name="Alissa bolla" userId="ad890483b178495a" providerId="LiveId" clId="{B0975668-7F91-4333-9988-00C7E9B47996}" dt="2021-11-05T01:18:57.421" v="1645" actId="478"/>
          <ac:picMkLst>
            <pc:docMk/>
            <pc:sldMk cId="563505041" sldId="273"/>
            <ac:picMk id="11" creationId="{39C0B0B6-940C-4B3E-8039-E13CBD2C9E2D}"/>
          </ac:picMkLst>
        </pc:picChg>
        <pc:picChg chg="del">
          <ac:chgData name="Alissa bolla" userId="ad890483b178495a" providerId="LiveId" clId="{B0975668-7F91-4333-9988-00C7E9B47996}" dt="2021-11-05T01:19:50.141" v="1650" actId="478"/>
          <ac:picMkLst>
            <pc:docMk/>
            <pc:sldMk cId="563505041" sldId="273"/>
            <ac:picMk id="13" creationId="{8B08B4B8-8390-4253-A905-6FFABA10F189}"/>
          </ac:picMkLst>
        </pc:picChg>
      </pc:sldChg>
      <pc:sldChg chg="addSp delSp modSp add mod modClrScheme chgLayout">
        <pc:chgData name="Alissa bolla" userId="ad890483b178495a" providerId="LiveId" clId="{B0975668-7F91-4333-9988-00C7E9B47996}" dt="2021-11-05T01:27:49.579" v="1751" actId="20577"/>
        <pc:sldMkLst>
          <pc:docMk/>
          <pc:sldMk cId="1629356961" sldId="274"/>
        </pc:sldMkLst>
        <pc:spChg chg="mod ord">
          <ac:chgData name="Alissa bolla" userId="ad890483b178495a" providerId="LiveId" clId="{B0975668-7F91-4333-9988-00C7E9B47996}" dt="2021-11-05T01:27:49.579" v="1751" actId="20577"/>
          <ac:spMkLst>
            <pc:docMk/>
            <pc:sldMk cId="1629356961" sldId="274"/>
            <ac:spMk id="2" creationId="{AF6636B6-A233-459A-95E5-DFBD46F360BC}"/>
          </ac:spMkLst>
        </pc:spChg>
        <pc:spChg chg="del mod ord">
          <ac:chgData name="Alissa bolla" userId="ad890483b178495a" providerId="LiveId" clId="{B0975668-7F91-4333-9988-00C7E9B47996}" dt="2021-11-05T01:27:10.615" v="1723" actId="478"/>
          <ac:spMkLst>
            <pc:docMk/>
            <pc:sldMk cId="1629356961" sldId="274"/>
            <ac:spMk id="3" creationId="{516A0C15-5BB2-41A2-BD46-E18F635D59B0}"/>
          </ac:spMkLst>
        </pc:spChg>
        <pc:spChg chg="add del mod">
          <ac:chgData name="Alissa bolla" userId="ad890483b178495a" providerId="LiveId" clId="{B0975668-7F91-4333-9988-00C7E9B47996}" dt="2021-11-05T01:27:43.799" v="1740" actId="478"/>
          <ac:spMkLst>
            <pc:docMk/>
            <pc:sldMk cId="1629356961" sldId="274"/>
            <ac:spMk id="6" creationId="{693E110C-8B11-4C02-91B2-1BAB3A7FFBC1}"/>
          </ac:spMkLst>
        </pc:spChg>
        <pc:picChg chg="add del mod">
          <ac:chgData name="Alissa bolla" userId="ad890483b178495a" providerId="LiveId" clId="{B0975668-7F91-4333-9988-00C7E9B47996}" dt="2021-11-05T01:27:15.559" v="1725" actId="478"/>
          <ac:picMkLst>
            <pc:docMk/>
            <pc:sldMk cId="1629356961" sldId="274"/>
            <ac:picMk id="5" creationId="{9648A932-5E17-4859-9FE3-70EB96EA5C7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a:ln w="19050">
          <a:solidFill>
            <a:schemeClr val="bg1"/>
          </a:solidFill>
        </a:ln>
      </dgm:spPr>
      <dgm:t>
        <a:bodyPr/>
        <a:lstStyle/>
        <a:p>
          <a:r>
            <a:rPr lang="en-US" sz="1600" dirty="0"/>
            <a:t>Release Tokens</a:t>
          </a:r>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custT="1"/>
      <dgm:spPr/>
      <dgm:t>
        <a:bodyPr/>
        <a:lstStyle/>
        <a:p>
          <a:r>
            <a:rPr lang="en-US" sz="3600" dirty="0">
              <a:solidFill>
                <a:schemeClr val="bg1"/>
              </a:solidFill>
            </a:rPr>
            <a:t>Event Promoters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a:ln w="19050">
          <a:solidFill>
            <a:schemeClr val="bg1"/>
          </a:solidFill>
        </a:ln>
      </dgm:spPr>
      <dgm:t>
        <a:bodyPr/>
        <a:lstStyle/>
        <a:p>
          <a:r>
            <a:rPr lang="en-US" sz="1800" dirty="0"/>
            <a:t>Purchase or Decline Tokens</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custT="1"/>
      <dgm:spPr/>
      <dgm:t>
        <a:bodyPr/>
        <a:lstStyle/>
        <a:p>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a:ln w="19050">
          <a:solidFill>
            <a:schemeClr val="bg1"/>
          </a:solidFill>
        </a:ln>
      </dgm:spPr>
      <dgm:t>
        <a:bodyPr/>
        <a:lstStyle/>
        <a:p>
          <a:r>
            <a:rPr lang="en-US" dirty="0"/>
            <a:t>Deposit Tokens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custT="1"/>
      <dgm:spPr/>
      <dgm:t>
        <a:bodyPr/>
        <a:lstStyle/>
        <a:p>
          <a:r>
            <a:rPr lang="en-US" sz="3600" kern="1200" dirty="0">
              <a:solidFill>
                <a:schemeClr val="bg1"/>
              </a:solidFill>
              <a:latin typeface="Corbel" panose="020B0503020204020204"/>
              <a:ea typeface="+mn-ea"/>
              <a:cs typeface="+mn-cs"/>
            </a:rPr>
            <a:t>Entertainers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custLinFactNeighborX="342">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Release Tokens</a:t>
          </a:r>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rPr>
            <a:t>Event Promoters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Purchase or Decline Tokens</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t"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sp:txBody>
      <dsp:txXfrm>
        <a:off x="3412932" y="2958909"/>
        <a:ext cx="3407935" cy="1392428"/>
      </dsp:txXfrm>
    </dsp:sp>
    <dsp:sp modelId="{EA259865-662E-4259-87AA-D58F5F978C60}">
      <dsp:nvSpPr>
        <dsp:cNvPr id="0" name=""/>
        <dsp:cNvSpPr/>
      </dsp:nvSpPr>
      <dsp:spPr>
        <a:xfrm>
          <a:off x="6343756" y="2175669"/>
          <a:ext cx="962613" cy="0"/>
        </a:xfrm>
        <a:custGeom>
          <a:avLst/>
          <a:gdLst/>
          <a:ahLst/>
          <a:cxnLst/>
          <a:rect l="0" t="0" r="0" b="0"/>
          <a:pathLst>
            <a:path>
              <a:moveTo>
                <a:pt x="0" y="0"/>
              </a:moveTo>
              <a:lnTo>
                <a:pt x="962613"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306370"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Deposit Tokens</a:t>
          </a:r>
        </a:p>
      </dsp:txBody>
      <dsp:txXfrm rot="10800000">
        <a:off x="7410802" y="1914588"/>
        <a:ext cx="2349281" cy="522160"/>
      </dsp:txXfrm>
    </dsp:sp>
    <dsp:sp modelId="{D44F0506-8AC4-4F85-BD19-22441542B740}">
      <dsp:nvSpPr>
        <dsp:cNvPr id="0" name=""/>
        <dsp:cNvSpPr/>
      </dsp:nvSpPr>
      <dsp:spPr>
        <a:xfrm>
          <a:off x="6829259"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Entertainers</a:t>
          </a:r>
        </a:p>
      </dsp:txBody>
      <dsp:txXfrm>
        <a:off x="6829259" y="0"/>
        <a:ext cx="3407935" cy="1392428"/>
      </dsp:txXfrm>
    </dsp:sp>
    <dsp:sp modelId="{33BD2C30-FE64-4F31-8CBE-0B6EFE96121A}">
      <dsp:nvSpPr>
        <dsp:cNvPr id="0" name=""/>
        <dsp:cNvSpPr/>
      </dsp:nvSpPr>
      <dsp:spPr>
        <a:xfrm>
          <a:off x="8533227"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9713"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11/4/2021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11/4/2021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11/4/2021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hyperlink" Target="https://www.unixtimestamp.com/" TargetMode="Externa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0"/>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1390649" y="2424120"/>
            <a:ext cx="2619376" cy="754025"/>
          </a:xfrm>
        </p:spPr>
        <p:txBody>
          <a:bodyPr>
            <a:noAutofit/>
          </a:bodyPr>
          <a:lstStyle/>
          <a:p>
            <a:r>
              <a:rPr lang="en-US" sz="4400" dirty="0"/>
              <a:t>Project 3</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342900" y="768328"/>
            <a:ext cx="9144000" cy="1641490"/>
          </a:xfrm>
        </p:spPr>
        <p:txBody>
          <a:bodyPr>
            <a:normAutofit/>
          </a:bodyPr>
          <a:lstStyle/>
          <a:p>
            <a:pPr algn="l"/>
            <a:r>
              <a:rPr lang="en-US" sz="10500" b="1" i="1" dirty="0">
                <a:solidFill>
                  <a:schemeClr val="bg1"/>
                </a:solidFill>
              </a:rPr>
              <a:t>₷</a:t>
            </a:r>
            <a:r>
              <a:rPr lang="en-US" sz="10500" b="1" i="1" dirty="0" err="1">
                <a:solidFill>
                  <a:schemeClr val="bg1"/>
                </a:solidFill>
              </a:rPr>
              <a:t>onat</a:t>
            </a:r>
            <a:r>
              <a:rPr lang="en-US" sz="10500" b="1" i="1" dirty="0">
                <a:solidFill>
                  <a:schemeClr val="bg1"/>
                </a:solidFill>
              </a:rPr>
              <a:t> ₷on0s </a:t>
            </a:r>
          </a:p>
        </p:txBody>
      </p:sp>
      <p:sp>
        <p:nvSpPr>
          <p:cNvPr id="4" name="TextBox 3">
            <a:extLst>
              <a:ext uri="{FF2B5EF4-FFF2-40B4-BE49-F238E27FC236}">
                <a16:creationId xmlns:a16="http://schemas.microsoft.com/office/drawing/2014/main" id="{9EA24620-E8A6-4BD3-BBF2-3B35F4181266}"/>
              </a:ext>
            </a:extLst>
          </p:cNvPr>
          <p:cNvSpPr txBox="1"/>
          <p:nvPr/>
        </p:nvSpPr>
        <p:spPr>
          <a:xfrm>
            <a:off x="5029199" y="4403748"/>
            <a:ext cx="5629276" cy="1678408"/>
          </a:xfrm>
          <a:prstGeom prst="rect">
            <a:avLst/>
          </a:prstGeom>
          <a:noFill/>
        </p:spPr>
        <p:txBody>
          <a:bodyPr wrap="square" rtlCol="0">
            <a:spAutoFit/>
          </a:bodyPr>
          <a:lstStyle/>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Group 3:</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Andrew McKay III</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Alissa Bolla</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522913"/>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a:xfrm>
            <a:off x="0" y="18255"/>
            <a:ext cx="10515600" cy="1325563"/>
          </a:xfrm>
        </p:spPr>
        <p:txBody>
          <a:bodyPr>
            <a:normAutofit/>
          </a:bodyPr>
          <a:lstStyle/>
          <a:p>
            <a:pPr algn="l"/>
            <a:r>
              <a:rPr lang="en-US" dirty="0">
                <a:solidFill>
                  <a:schemeClr val="bg1"/>
                </a:solidFill>
              </a:rPr>
              <a:t>Time Selection</a:t>
            </a:r>
          </a:p>
        </p:txBody>
      </p:sp>
      <p:pic>
        <p:nvPicPr>
          <p:cNvPr id="8" name="Content Placeholder 7" descr="Graphical user interface, application&#10;&#10;Description automatically generated">
            <a:extLst>
              <a:ext uri="{FF2B5EF4-FFF2-40B4-BE49-F238E27FC236}">
                <a16:creationId xmlns:a16="http://schemas.microsoft.com/office/drawing/2014/main" id="{58C7A32E-16D4-4964-AF2F-A2811B793795}"/>
              </a:ext>
            </a:extLst>
          </p:cNvPr>
          <p:cNvPicPr>
            <a:picLocks noGrp="1" noChangeAspect="1"/>
          </p:cNvPicPr>
          <p:nvPr>
            <p:ph idx="1"/>
          </p:nvPr>
        </p:nvPicPr>
        <p:blipFill>
          <a:blip r:embed="rId3"/>
          <a:stretch>
            <a:fillRect/>
          </a:stretch>
        </p:blipFill>
        <p:spPr>
          <a:xfrm>
            <a:off x="324741" y="1884986"/>
            <a:ext cx="5464281" cy="4450101"/>
          </a:xfrm>
        </p:spPr>
      </p:pic>
      <p:pic>
        <p:nvPicPr>
          <p:cNvPr id="10" name="Picture 9" descr="Graphical user interface, application, email&#10;&#10;Description automatically generated">
            <a:extLst>
              <a:ext uri="{FF2B5EF4-FFF2-40B4-BE49-F238E27FC236}">
                <a16:creationId xmlns:a16="http://schemas.microsoft.com/office/drawing/2014/main" id="{841CF470-677A-4274-B5E3-C86EF83FA434}"/>
              </a:ext>
            </a:extLst>
          </p:cNvPr>
          <p:cNvPicPr>
            <a:picLocks noChangeAspect="1"/>
          </p:cNvPicPr>
          <p:nvPr/>
        </p:nvPicPr>
        <p:blipFill rotWithShape="1">
          <a:blip r:embed="rId4"/>
          <a:srcRect l="575" t="3475"/>
          <a:stretch/>
        </p:blipFill>
        <p:spPr>
          <a:xfrm>
            <a:off x="6177280" y="1884986"/>
            <a:ext cx="5537214" cy="4450101"/>
          </a:xfrm>
          <a:prstGeom prst="rect">
            <a:avLst/>
          </a:prstGeom>
        </p:spPr>
      </p:pic>
      <p:sp>
        <p:nvSpPr>
          <p:cNvPr id="12" name="TextBox 11">
            <a:extLst>
              <a:ext uri="{FF2B5EF4-FFF2-40B4-BE49-F238E27FC236}">
                <a16:creationId xmlns:a16="http://schemas.microsoft.com/office/drawing/2014/main" id="{B1889439-C709-4590-8E18-2518D62938E6}"/>
              </a:ext>
            </a:extLst>
          </p:cNvPr>
          <p:cNvSpPr txBox="1"/>
          <p:nvPr/>
        </p:nvSpPr>
        <p:spPr>
          <a:xfrm>
            <a:off x="233680" y="974486"/>
            <a:ext cx="10048240" cy="646331"/>
          </a:xfrm>
          <a:prstGeom prst="rect">
            <a:avLst/>
          </a:prstGeom>
          <a:noFill/>
        </p:spPr>
        <p:txBody>
          <a:bodyPr wrap="square" rtlCol="0">
            <a:spAutoFit/>
          </a:bodyPr>
          <a:lstStyle/>
          <a:p>
            <a:r>
              <a:rPr lang="en-US" dirty="0">
                <a:solidFill>
                  <a:srgbClr val="002060"/>
                </a:solidFill>
                <a:hlinkClick r:id="rId5">
                  <a:extLst>
                    <a:ext uri="{A12FA001-AC4F-418D-AE19-62706E023703}">
                      <ahyp:hlinkClr xmlns:ahyp="http://schemas.microsoft.com/office/drawing/2018/hyperlinkcolor" val="tx"/>
                    </a:ext>
                  </a:extLst>
                </a:hlinkClick>
              </a:rPr>
              <a:t>https://www.unixtimestamp.com/</a:t>
            </a:r>
            <a:r>
              <a:rPr lang="en-US" dirty="0">
                <a:solidFill>
                  <a:srgbClr val="002060"/>
                </a:solidFill>
              </a:rPr>
              <a:t> -&gt; </a:t>
            </a:r>
            <a:r>
              <a:rPr lang="en-US" b="0" i="0" dirty="0">
                <a:solidFill>
                  <a:srgbClr val="002060"/>
                </a:solidFill>
                <a:effectLst/>
                <a:latin typeface="Lato" panose="020B0604020202020204" pitchFamily="34" charset="0"/>
              </a:rPr>
              <a:t>Supports Unix timestamps in seconds, milliseconds, microseconds and nanoseconds since January 1, 1970</a:t>
            </a:r>
            <a:endParaRPr lang="en-US" dirty="0">
              <a:solidFill>
                <a:srgbClr val="002060"/>
              </a:solidFill>
            </a:endParaRPr>
          </a:p>
        </p:txBody>
      </p:sp>
    </p:spTree>
    <p:extLst>
      <p:ext uri="{BB962C8B-B14F-4D97-AF65-F5344CB8AC3E}">
        <p14:creationId xmlns:p14="http://schemas.microsoft.com/office/powerpoint/2010/main" val="563505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Evolution</a:t>
            </a:r>
            <a:r>
              <a:rPr lang="en-US" dirty="0"/>
              <a:t> </a:t>
            </a:r>
            <a:r>
              <a:rPr lang="en-US" dirty="0">
                <a:solidFill>
                  <a:schemeClr val="bg1"/>
                </a:solidFill>
              </a:rPr>
              <a:t>of ₷</a:t>
            </a:r>
            <a:r>
              <a:rPr lang="en-US" dirty="0" err="1">
                <a:solidFill>
                  <a:schemeClr val="bg1"/>
                </a:solidFill>
              </a:rPr>
              <a:t>onat</a:t>
            </a:r>
            <a:r>
              <a:rPr lang="en-US" dirty="0">
                <a:solidFill>
                  <a:schemeClr val="bg1"/>
                </a:solidFill>
              </a:rPr>
              <a:t> ₷on0s </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2400" dirty="0"/>
              <a:t>Launching into multiple boutique markets, including international</a:t>
            </a:r>
          </a:p>
          <a:p>
            <a:r>
              <a:rPr lang="en-US" sz="2400" dirty="0"/>
              <a:t>Accessible through various blockchains</a:t>
            </a:r>
          </a:p>
          <a:p>
            <a:r>
              <a:rPr lang="en-US" sz="2400" dirty="0"/>
              <a:t>Include more diverse artists</a:t>
            </a:r>
          </a:p>
          <a:p>
            <a:r>
              <a:rPr lang="en-US" sz="2400" dirty="0"/>
              <a:t>Far reaching transportation options</a:t>
            </a:r>
          </a:p>
          <a:p>
            <a:r>
              <a:rPr lang="en-US" sz="2400" dirty="0"/>
              <a:t>Currency conversion scenarios</a:t>
            </a:r>
          </a:p>
          <a:p>
            <a:r>
              <a:rPr lang="en-US" sz="2400" dirty="0"/>
              <a:t>Transferable between parties (rather than back to the original source)</a:t>
            </a:r>
          </a:p>
          <a:p>
            <a:r>
              <a:rPr lang="en-US" sz="2400" dirty="0"/>
              <a:t> High frequency usage rewards program</a:t>
            </a:r>
          </a:p>
          <a:p>
            <a:pPr lvl="1"/>
            <a:r>
              <a:rPr lang="en-US" sz="2000" dirty="0"/>
              <a:t>Meet the artist</a:t>
            </a:r>
          </a:p>
          <a:p>
            <a:pPr lvl="1"/>
            <a:r>
              <a:rPr lang="en-US" sz="2000" dirty="0"/>
              <a:t>All expenses paid experiences</a:t>
            </a:r>
          </a:p>
          <a:p>
            <a:pPr lvl="1"/>
            <a:r>
              <a:rPr lang="en-US" sz="2000" dirty="0"/>
              <a:t>Exclusive festivals </a:t>
            </a:r>
          </a:p>
          <a:p>
            <a:pPr lvl="1"/>
            <a:r>
              <a:rPr lang="en-US" sz="2000" dirty="0"/>
              <a:t>Inaugural events</a:t>
            </a:r>
          </a:p>
        </p:txBody>
      </p:sp>
    </p:spTree>
    <p:extLst>
      <p:ext uri="{BB962C8B-B14F-4D97-AF65-F5344CB8AC3E}">
        <p14:creationId xmlns:p14="http://schemas.microsoft.com/office/powerpoint/2010/main" val="386888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92532" y="2409670"/>
            <a:ext cx="9144000" cy="1641490"/>
          </a:xfrm>
        </p:spPr>
        <p:txBody>
          <a:bodyPr>
            <a:normAutofit/>
          </a:bodyPr>
          <a:lstStyle/>
          <a:p>
            <a:pPr algn="ctr"/>
            <a:r>
              <a:rPr lang="en-US" dirty="0">
                <a:solidFill>
                  <a:schemeClr val="bg1"/>
                </a:solidFill>
              </a:rPr>
              <a:t>           Questions?</a:t>
            </a:r>
          </a:p>
        </p:txBody>
      </p:sp>
    </p:spTree>
    <p:extLst>
      <p:ext uri="{BB962C8B-B14F-4D97-AF65-F5344CB8AC3E}">
        <p14:creationId xmlns:p14="http://schemas.microsoft.com/office/powerpoint/2010/main" val="1629356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solidFill>
                  <a:schemeClr val="bg1"/>
                </a:solidFill>
              </a:rPr>
              <a:t>Executive</a:t>
            </a:r>
            <a:r>
              <a:rPr lang="en-US" dirty="0"/>
              <a:t> </a:t>
            </a:r>
            <a:r>
              <a:rPr lang="en-US" dirty="0">
                <a:solidFill>
                  <a:schemeClr val="bg1"/>
                </a:solidFill>
              </a:rPr>
              <a:t>Summary</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3090770482"/>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Arrow: Right 2">
            <a:extLst>
              <a:ext uri="{FF2B5EF4-FFF2-40B4-BE49-F238E27FC236}">
                <a16:creationId xmlns:a16="http://schemas.microsoft.com/office/drawing/2014/main" id="{900F223C-BEC5-4EE5-9073-398B10BA189F}"/>
              </a:ext>
            </a:extLst>
          </p:cNvPr>
          <p:cNvSpPr/>
          <p:nvPr/>
        </p:nvSpPr>
        <p:spPr>
          <a:xfrm>
            <a:off x="4105772"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83D94358-C684-4F59-84D4-3601B6EF78BD}"/>
              </a:ext>
            </a:extLst>
          </p:cNvPr>
          <p:cNvSpPr/>
          <p:nvPr/>
        </p:nvSpPr>
        <p:spPr>
          <a:xfrm>
            <a:off x="7505702" y="3891755"/>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9E213A7-3937-4058-9BD7-CE358C8FCAFF}"/>
              </a:ext>
            </a:extLst>
          </p:cNvPr>
          <p:cNvSpPr/>
          <p:nvPr/>
        </p:nvSpPr>
        <p:spPr>
          <a:xfrm rot="10800000">
            <a:off x="4563251" y="3891753"/>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7978885-B24B-4B9B-A868-B82E3F3BF051}"/>
              </a:ext>
            </a:extLst>
          </p:cNvPr>
          <p:cNvSpPr/>
          <p:nvPr/>
        </p:nvSpPr>
        <p:spPr>
          <a:xfrm rot="10800000">
            <a:off x="8068449"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a:xfrm>
            <a:off x="1120000" y="1825625"/>
            <a:ext cx="10233800" cy="4583564"/>
          </a:xfrm>
        </p:spPr>
        <p:txBody>
          <a:bodyPr>
            <a:noAutofit/>
          </a:bodyPr>
          <a:lstStyle/>
          <a:p>
            <a:r>
              <a:rPr lang="en-US" sz="4400" dirty="0"/>
              <a:t>Create a token-based system for bundled, exclusive entertainment experiences in the Puget Sound region</a:t>
            </a:r>
          </a:p>
          <a:p>
            <a:pPr marL="0" indent="0">
              <a:buNone/>
            </a:pPr>
            <a:endParaRPr lang="en-US" sz="4400" dirty="0"/>
          </a:p>
          <a:p>
            <a:r>
              <a:rPr lang="en-US" sz="4400" dirty="0"/>
              <a:t>Users are offered tokens to exchange for VIP access, entry fees, food &amp; beverages, transportation, etc.</a:t>
            </a:r>
          </a:p>
        </p:txBody>
      </p:sp>
    </p:spTree>
    <p:extLst>
      <p:ext uri="{BB962C8B-B14F-4D97-AF65-F5344CB8AC3E}">
        <p14:creationId xmlns:p14="http://schemas.microsoft.com/office/powerpoint/2010/main" val="3968202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4400" dirty="0"/>
              <a:t>Entertainers and promoters receive a portion of the purchased tokens</a:t>
            </a:r>
          </a:p>
          <a:p>
            <a:endParaRPr lang="en-US" sz="4400" dirty="0"/>
          </a:p>
          <a:p>
            <a:r>
              <a:rPr lang="en-US" sz="4400" dirty="0"/>
              <a:t>Expired tokens are returned to the promoters with a portion going to the entertainers</a:t>
            </a:r>
          </a:p>
        </p:txBody>
      </p:sp>
    </p:spTree>
    <p:extLst>
      <p:ext uri="{BB962C8B-B14F-4D97-AF65-F5344CB8AC3E}">
        <p14:creationId xmlns:p14="http://schemas.microsoft.com/office/powerpoint/2010/main" val="3347569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Technologies</a:t>
            </a:r>
          </a:p>
        </p:txBody>
      </p:sp>
      <p:sp>
        <p:nvSpPr>
          <p:cNvPr id="3" name="Subtitle 2">
            <a:extLst>
              <a:ext uri="{FF2B5EF4-FFF2-40B4-BE49-F238E27FC236}">
                <a16:creationId xmlns:a16="http://schemas.microsoft.com/office/drawing/2014/main" id="{516A0C15-5BB2-41A2-BD46-E18F635D59B0}"/>
              </a:ext>
            </a:extLst>
          </p:cNvPr>
          <p:cNvSpPr>
            <a:spLocks noGrp="1"/>
          </p:cNvSpPr>
          <p:nvPr>
            <p:ph sz="half" idx="1"/>
          </p:nvPr>
        </p:nvSpPr>
        <p:spPr/>
        <p:txBody>
          <a:bodyPr>
            <a:noAutofit/>
          </a:bodyPr>
          <a:lstStyle/>
          <a:p>
            <a:r>
              <a:rPr lang="en-US" sz="4400" dirty="0"/>
              <a:t>Solidity</a:t>
            </a:r>
          </a:p>
          <a:p>
            <a:r>
              <a:rPr lang="en-US" sz="4400" dirty="0"/>
              <a:t>Remix</a:t>
            </a:r>
          </a:p>
          <a:p>
            <a:r>
              <a:rPr lang="en-US" sz="4400" dirty="0" err="1"/>
              <a:t>MetaMask</a:t>
            </a:r>
            <a:endParaRPr lang="en-US" sz="4400" dirty="0"/>
          </a:p>
          <a:p>
            <a:r>
              <a:rPr lang="en-US" sz="4400" dirty="0"/>
              <a:t>Ganache</a:t>
            </a:r>
          </a:p>
          <a:p>
            <a:r>
              <a:rPr lang="en-US" sz="4400" dirty="0"/>
              <a:t>Unix Time Stamp</a:t>
            </a:r>
          </a:p>
        </p:txBody>
      </p:sp>
      <p:sp>
        <p:nvSpPr>
          <p:cNvPr id="4" name="Content Placeholder 3">
            <a:extLst>
              <a:ext uri="{FF2B5EF4-FFF2-40B4-BE49-F238E27FC236}">
                <a16:creationId xmlns:a16="http://schemas.microsoft.com/office/drawing/2014/main" id="{4A49371E-D65F-4C2D-BC3E-312F78C2465B}"/>
              </a:ext>
            </a:extLst>
          </p:cNvPr>
          <p:cNvSpPr>
            <a:spLocks noGrp="1"/>
          </p:cNvSpPr>
          <p:nvPr>
            <p:ph sz="half" idx="2"/>
          </p:nvPr>
        </p:nvSpPr>
        <p:spPr/>
        <p:txBody>
          <a:bodyPr>
            <a:normAutofit/>
          </a:bodyPr>
          <a:lstStyle/>
          <a:p>
            <a:r>
              <a:rPr lang="en-US" sz="4400" dirty="0" err="1"/>
              <a:t>OpenZeppelin</a:t>
            </a:r>
            <a:endParaRPr lang="en-US" sz="4400" dirty="0"/>
          </a:p>
          <a:p>
            <a:pPr lvl="1"/>
            <a:r>
              <a:rPr lang="en-US" sz="3200" dirty="0"/>
              <a:t>ERC-20</a:t>
            </a:r>
          </a:p>
          <a:p>
            <a:pPr lvl="1"/>
            <a:r>
              <a:rPr lang="en-US" sz="3200" dirty="0" err="1"/>
              <a:t>SafeMath</a:t>
            </a:r>
            <a:endParaRPr lang="en-US" sz="3200" dirty="0"/>
          </a:p>
          <a:p>
            <a:pPr lvl="1"/>
            <a:r>
              <a:rPr lang="en-US" sz="3200" dirty="0"/>
              <a:t>Detailed</a:t>
            </a:r>
          </a:p>
          <a:p>
            <a:pPr lvl="1"/>
            <a:r>
              <a:rPr lang="en-US" sz="3200" dirty="0" err="1"/>
              <a:t>Mintable</a:t>
            </a:r>
            <a:endParaRPr lang="en-US" sz="3200" dirty="0"/>
          </a:p>
          <a:p>
            <a:pPr lvl="1"/>
            <a:r>
              <a:rPr lang="en-US" sz="3200" dirty="0"/>
              <a:t>Capped </a:t>
            </a:r>
          </a:p>
          <a:p>
            <a:pPr lvl="1"/>
            <a:r>
              <a:rPr lang="en-US" sz="3200" dirty="0"/>
              <a:t>Timed</a:t>
            </a:r>
          </a:p>
          <a:p>
            <a:pPr marL="0" indent="0">
              <a:buNone/>
            </a:pPr>
            <a:endParaRPr lang="en-US" dirty="0"/>
          </a:p>
        </p:txBody>
      </p:sp>
    </p:spTree>
    <p:extLst>
      <p:ext uri="{BB962C8B-B14F-4D97-AF65-F5344CB8AC3E}">
        <p14:creationId xmlns:p14="http://schemas.microsoft.com/office/powerpoint/2010/main" val="211107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Constructing</a:t>
            </a:r>
            <a:r>
              <a:rPr lang="en-US" dirty="0"/>
              <a:t> </a:t>
            </a:r>
            <a:r>
              <a:rPr lang="en-US">
                <a:solidFill>
                  <a:schemeClr val="bg1"/>
                </a:solidFill>
              </a:rPr>
              <a:t>the</a:t>
            </a:r>
            <a:r>
              <a:rPr lang="en-US"/>
              <a:t> </a:t>
            </a:r>
            <a:r>
              <a:rPr lang="en-US">
                <a:solidFill>
                  <a:schemeClr val="bg1"/>
                </a:solidFill>
              </a:rPr>
              <a:t>Contracts</a:t>
            </a:r>
            <a:endParaRPr lang="en-US" dirty="0">
              <a:solidFill>
                <a:schemeClr val="bg1"/>
              </a:solidFill>
            </a:endParaRPr>
          </a:p>
        </p:txBody>
      </p:sp>
      <p:pic>
        <p:nvPicPr>
          <p:cNvPr id="1026" name="Picture 2">
            <a:extLst>
              <a:ext uri="{FF2B5EF4-FFF2-40B4-BE49-F238E27FC236}">
                <a16:creationId xmlns:a16="http://schemas.microsoft.com/office/drawing/2014/main" id="{C524B2FC-45CC-4E5B-BAD2-118957F98E1A}"/>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364" r="18065" b="11797"/>
          <a:stretch/>
        </p:blipFill>
        <p:spPr bwMode="auto">
          <a:xfrm>
            <a:off x="571500" y="1409701"/>
            <a:ext cx="10858500" cy="5304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982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pic>
        <p:nvPicPr>
          <p:cNvPr id="1028" name="Picture 4">
            <a:extLst>
              <a:ext uri="{FF2B5EF4-FFF2-40B4-BE49-F238E27FC236}">
                <a16:creationId xmlns:a16="http://schemas.microsoft.com/office/drawing/2014/main" id="{AB1D18FB-F0F1-4E22-8951-4B77C477944F}"/>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27902"/>
          <a:stretch/>
        </p:blipFill>
        <p:spPr bwMode="auto">
          <a:xfrm>
            <a:off x="1205854" y="371475"/>
            <a:ext cx="9443095" cy="6259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496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522913"/>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a:xfrm>
            <a:off x="107316" y="49257"/>
            <a:ext cx="10515600" cy="1325563"/>
          </a:xfrm>
        </p:spPr>
        <p:txBody>
          <a:bodyPr>
            <a:normAutofit/>
          </a:bodyPr>
          <a:lstStyle/>
          <a:p>
            <a:pPr algn="l"/>
            <a:r>
              <a:rPr lang="en-US" dirty="0">
                <a:solidFill>
                  <a:schemeClr val="bg1"/>
                </a:solidFill>
              </a:rPr>
              <a:t>Execution – </a:t>
            </a:r>
            <a:r>
              <a:rPr lang="en-US" dirty="0" err="1">
                <a:solidFill>
                  <a:schemeClr val="bg1"/>
                </a:solidFill>
              </a:rPr>
              <a:t>Sonat</a:t>
            </a:r>
            <a:r>
              <a:rPr lang="en-US" dirty="0">
                <a:solidFill>
                  <a:schemeClr val="bg1"/>
                </a:solidFill>
              </a:rPr>
              <a:t> </a:t>
            </a:r>
            <a:r>
              <a:rPr lang="en-US" dirty="0" err="1">
                <a:solidFill>
                  <a:schemeClr val="bg1"/>
                </a:solidFill>
              </a:rPr>
              <a:t>Sonos</a:t>
            </a:r>
            <a:endParaRPr lang="en-US" dirty="0">
              <a:solidFill>
                <a:schemeClr val="bg1"/>
              </a:solidFill>
            </a:endParaRPr>
          </a:p>
        </p:txBody>
      </p:sp>
      <p:pic>
        <p:nvPicPr>
          <p:cNvPr id="20" name="Content Placeholder 19" descr="Graphical user interface, application, Teams&#10;&#10;Description automatically generated">
            <a:extLst>
              <a:ext uri="{FF2B5EF4-FFF2-40B4-BE49-F238E27FC236}">
                <a16:creationId xmlns:a16="http://schemas.microsoft.com/office/drawing/2014/main" id="{F86D8232-4C58-4C0D-8466-A75A7A0630DC}"/>
              </a:ext>
            </a:extLst>
          </p:cNvPr>
          <p:cNvPicPr>
            <a:picLocks noGrp="1" noChangeAspect="1"/>
          </p:cNvPicPr>
          <p:nvPr>
            <p:ph idx="1"/>
          </p:nvPr>
        </p:nvPicPr>
        <p:blipFill>
          <a:blip r:embed="rId3"/>
          <a:stretch>
            <a:fillRect/>
          </a:stretch>
        </p:blipFill>
        <p:spPr>
          <a:xfrm>
            <a:off x="124879" y="1339552"/>
            <a:ext cx="2352347" cy="4351338"/>
          </a:xfrm>
        </p:spPr>
      </p:pic>
      <p:pic>
        <p:nvPicPr>
          <p:cNvPr id="22" name="Picture 21" descr="Graphical user interface, text, application&#10;&#10;Description automatically generated">
            <a:extLst>
              <a:ext uri="{FF2B5EF4-FFF2-40B4-BE49-F238E27FC236}">
                <a16:creationId xmlns:a16="http://schemas.microsoft.com/office/drawing/2014/main" id="{2DFB810A-4897-423B-A105-3A8F413C9AE5}"/>
              </a:ext>
            </a:extLst>
          </p:cNvPr>
          <p:cNvPicPr>
            <a:picLocks noChangeAspect="1"/>
          </p:cNvPicPr>
          <p:nvPr/>
        </p:nvPicPr>
        <p:blipFill>
          <a:blip r:embed="rId4"/>
          <a:stretch>
            <a:fillRect/>
          </a:stretch>
        </p:blipFill>
        <p:spPr>
          <a:xfrm>
            <a:off x="5554298" y="1339552"/>
            <a:ext cx="3340272" cy="4807197"/>
          </a:xfrm>
          <a:prstGeom prst="rect">
            <a:avLst/>
          </a:prstGeom>
        </p:spPr>
      </p:pic>
      <p:pic>
        <p:nvPicPr>
          <p:cNvPr id="24" name="Picture 23" descr="Graphical user interface, text, application, email&#10;&#10;Description automatically generated">
            <a:extLst>
              <a:ext uri="{FF2B5EF4-FFF2-40B4-BE49-F238E27FC236}">
                <a16:creationId xmlns:a16="http://schemas.microsoft.com/office/drawing/2014/main" id="{425E7100-FEAB-4766-9DE7-7752E4B8DC16}"/>
              </a:ext>
            </a:extLst>
          </p:cNvPr>
          <p:cNvPicPr>
            <a:picLocks noChangeAspect="1"/>
          </p:cNvPicPr>
          <p:nvPr/>
        </p:nvPicPr>
        <p:blipFill>
          <a:blip r:embed="rId5"/>
          <a:stretch>
            <a:fillRect/>
          </a:stretch>
        </p:blipFill>
        <p:spPr>
          <a:xfrm>
            <a:off x="2530874" y="1339552"/>
            <a:ext cx="2929435" cy="5153323"/>
          </a:xfrm>
          <a:prstGeom prst="rect">
            <a:avLst/>
          </a:prstGeom>
        </p:spPr>
      </p:pic>
      <p:pic>
        <p:nvPicPr>
          <p:cNvPr id="26" name="Picture 25" descr="Graphical user interface, text, application&#10;&#10;Description automatically generated">
            <a:extLst>
              <a:ext uri="{FF2B5EF4-FFF2-40B4-BE49-F238E27FC236}">
                <a16:creationId xmlns:a16="http://schemas.microsoft.com/office/drawing/2014/main" id="{00C3D674-E94F-422B-9230-5679EEE64491}"/>
              </a:ext>
            </a:extLst>
          </p:cNvPr>
          <p:cNvPicPr>
            <a:picLocks noChangeAspect="1"/>
          </p:cNvPicPr>
          <p:nvPr/>
        </p:nvPicPr>
        <p:blipFill>
          <a:blip r:embed="rId6"/>
          <a:stretch>
            <a:fillRect/>
          </a:stretch>
        </p:blipFill>
        <p:spPr>
          <a:xfrm>
            <a:off x="8943003" y="1339552"/>
            <a:ext cx="3200564" cy="4667490"/>
          </a:xfrm>
          <a:prstGeom prst="rect">
            <a:avLst/>
          </a:prstGeom>
        </p:spPr>
      </p:pic>
    </p:spTree>
    <p:extLst>
      <p:ext uri="{BB962C8B-B14F-4D97-AF65-F5344CB8AC3E}">
        <p14:creationId xmlns:p14="http://schemas.microsoft.com/office/powerpoint/2010/main" val="1810343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522913"/>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a:xfrm>
            <a:off x="0" y="18255"/>
            <a:ext cx="10515600" cy="1325563"/>
          </a:xfrm>
        </p:spPr>
        <p:txBody>
          <a:bodyPr>
            <a:normAutofit fontScale="90000"/>
          </a:bodyPr>
          <a:lstStyle/>
          <a:p>
            <a:pPr algn="l"/>
            <a:r>
              <a:rPr lang="en-US" dirty="0">
                <a:solidFill>
                  <a:schemeClr val="bg1"/>
                </a:solidFill>
              </a:rPr>
              <a:t>Execution – Time Sensitive Crowd Sale</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95333785-72E8-4C25-B73B-E1C268B0441A}"/>
              </a:ext>
            </a:extLst>
          </p:cNvPr>
          <p:cNvPicPr>
            <a:picLocks noGrp="1" noChangeAspect="1"/>
          </p:cNvPicPr>
          <p:nvPr>
            <p:ph idx="1"/>
          </p:nvPr>
        </p:nvPicPr>
        <p:blipFill>
          <a:blip r:embed="rId3"/>
          <a:stretch>
            <a:fillRect/>
          </a:stretch>
        </p:blipFill>
        <p:spPr>
          <a:xfrm>
            <a:off x="4152794" y="1618059"/>
            <a:ext cx="2432045" cy="4351338"/>
          </a:xfrm>
        </p:spPr>
      </p:pic>
      <p:pic>
        <p:nvPicPr>
          <p:cNvPr id="11" name="Picture 10" descr="Graphical user interface, application, Teams&#10;&#10;Description automatically generated">
            <a:extLst>
              <a:ext uri="{FF2B5EF4-FFF2-40B4-BE49-F238E27FC236}">
                <a16:creationId xmlns:a16="http://schemas.microsoft.com/office/drawing/2014/main" id="{39C0B0B6-940C-4B3E-8039-E13CBD2C9E2D}"/>
              </a:ext>
            </a:extLst>
          </p:cNvPr>
          <p:cNvPicPr>
            <a:picLocks noChangeAspect="1"/>
          </p:cNvPicPr>
          <p:nvPr/>
        </p:nvPicPr>
        <p:blipFill>
          <a:blip r:embed="rId4"/>
          <a:stretch>
            <a:fillRect/>
          </a:stretch>
        </p:blipFill>
        <p:spPr>
          <a:xfrm>
            <a:off x="615832" y="1176078"/>
            <a:ext cx="2921150" cy="5067560"/>
          </a:xfrm>
          <a:prstGeom prst="rect">
            <a:avLst/>
          </a:prstGeom>
        </p:spPr>
      </p:pic>
      <p:pic>
        <p:nvPicPr>
          <p:cNvPr id="13" name="Picture 12" descr="Graphical user interface, application&#10;&#10;Description automatically generated">
            <a:extLst>
              <a:ext uri="{FF2B5EF4-FFF2-40B4-BE49-F238E27FC236}">
                <a16:creationId xmlns:a16="http://schemas.microsoft.com/office/drawing/2014/main" id="{8B08B4B8-8390-4253-A905-6FFABA10F189}"/>
              </a:ext>
            </a:extLst>
          </p:cNvPr>
          <p:cNvPicPr>
            <a:picLocks noChangeAspect="1"/>
          </p:cNvPicPr>
          <p:nvPr/>
        </p:nvPicPr>
        <p:blipFill>
          <a:blip r:embed="rId5"/>
          <a:stretch>
            <a:fillRect/>
          </a:stretch>
        </p:blipFill>
        <p:spPr>
          <a:xfrm>
            <a:off x="7200651" y="2249283"/>
            <a:ext cx="4235668" cy="2921150"/>
          </a:xfrm>
          <a:prstGeom prst="rect">
            <a:avLst/>
          </a:prstGeom>
        </p:spPr>
      </p:pic>
    </p:spTree>
    <p:extLst>
      <p:ext uri="{BB962C8B-B14F-4D97-AF65-F5344CB8AC3E}">
        <p14:creationId xmlns:p14="http://schemas.microsoft.com/office/powerpoint/2010/main" val="363340786"/>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purl.org/dc/terms/"/>
    <ds:schemaRef ds:uri="http://schemas.microsoft.com/office/2006/documentManagement/types"/>
    <ds:schemaRef ds:uri="http://www.w3.org/XML/1998/namespace"/>
    <ds:schemaRef ds:uri="71af3243-3dd4-4a8d-8c0d-dd76da1f02a5"/>
    <ds:schemaRef ds:uri="http://schemas.microsoft.com/office/infopath/2007/PartnerControls"/>
    <ds:schemaRef ds:uri="16c05727-aa75-4e4a-9b5f-8a80a1165891"/>
    <ds:schemaRef ds:uri="http://purl.org/dc/dcmitype/"/>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Depth design</Template>
  <TotalTime>1679</TotalTime>
  <Words>207</Words>
  <Application>Microsoft Office PowerPoint</Application>
  <PresentationFormat>Widescreen</PresentationFormat>
  <Paragraphs>51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Lato</vt:lpstr>
      <vt:lpstr>Depth</vt:lpstr>
      <vt:lpstr>₷onat ₷on0s </vt:lpstr>
      <vt:lpstr>Executive Summary</vt:lpstr>
      <vt:lpstr>Concept</vt:lpstr>
      <vt:lpstr>Concept</vt:lpstr>
      <vt:lpstr>Technologies</vt:lpstr>
      <vt:lpstr>Constructing the Contracts</vt:lpstr>
      <vt:lpstr>PowerPoint Presentation</vt:lpstr>
      <vt:lpstr>Execution – Sonat Sonos</vt:lpstr>
      <vt:lpstr>Execution – Time Sensitive Crowd Sale</vt:lpstr>
      <vt:lpstr>Time Selection</vt:lpstr>
      <vt:lpstr>Evolution of ₷onat ₷on0s </vt:lpstr>
      <vt:lpstr>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₷onat ₷onus </dc:title>
  <dc:creator>Alissa bolla</dc:creator>
  <cp:lastModifiedBy>Alissa bolla</cp:lastModifiedBy>
  <cp:revision>1</cp:revision>
  <dcterms:created xsi:type="dcterms:W3CDTF">2021-11-02T19:25:33Z</dcterms:created>
  <dcterms:modified xsi:type="dcterms:W3CDTF">2021-11-05T01:42:37Z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